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4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0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127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0153-785A-416A-937D-742ED64D69A5}" type="datetimeFigureOut">
              <a:rPr lang="en-CA" smtClean="0"/>
              <a:t>04/11/2013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16F7-3E5B-4D37-881B-ADAAC1F71A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3137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0153-785A-416A-937D-742ED64D69A5}" type="datetimeFigureOut">
              <a:rPr lang="en-CA" smtClean="0"/>
              <a:t>04/11/2013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16F7-3E5B-4D37-881B-ADAAC1F71A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871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0153-785A-416A-937D-742ED64D69A5}" type="datetimeFigureOut">
              <a:rPr lang="en-CA" smtClean="0"/>
              <a:t>04/11/2013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16F7-3E5B-4D37-881B-ADAAC1F71A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256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0153-785A-416A-937D-742ED64D69A5}" type="datetimeFigureOut">
              <a:rPr lang="en-CA" smtClean="0"/>
              <a:t>04/11/2013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16F7-3E5B-4D37-881B-ADAAC1F71A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978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0153-785A-416A-937D-742ED64D69A5}" type="datetimeFigureOut">
              <a:rPr lang="en-CA" smtClean="0"/>
              <a:t>04/11/2013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16F7-3E5B-4D37-881B-ADAAC1F71A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209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0153-785A-416A-937D-742ED64D69A5}" type="datetimeFigureOut">
              <a:rPr lang="en-CA" smtClean="0"/>
              <a:t>04/11/2013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16F7-3E5B-4D37-881B-ADAAC1F71A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282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0153-785A-416A-937D-742ED64D69A5}" type="datetimeFigureOut">
              <a:rPr lang="en-CA" smtClean="0"/>
              <a:t>04/11/2013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16F7-3E5B-4D37-881B-ADAAC1F71A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1737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0153-785A-416A-937D-742ED64D69A5}" type="datetimeFigureOut">
              <a:rPr lang="en-CA" smtClean="0"/>
              <a:t>04/11/2013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16F7-3E5B-4D37-881B-ADAAC1F71A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906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0153-785A-416A-937D-742ED64D69A5}" type="datetimeFigureOut">
              <a:rPr lang="en-CA" smtClean="0"/>
              <a:t>04/11/2013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16F7-3E5B-4D37-881B-ADAAC1F71A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605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0153-785A-416A-937D-742ED64D69A5}" type="datetimeFigureOut">
              <a:rPr lang="en-CA" smtClean="0"/>
              <a:t>04/11/2013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16F7-3E5B-4D37-881B-ADAAC1F71A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191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20153-785A-416A-937D-742ED64D69A5}" type="datetimeFigureOut">
              <a:rPr lang="en-CA" smtClean="0"/>
              <a:t>04/11/2013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16F7-3E5B-4D37-881B-ADAAC1F71A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872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20153-785A-416A-937D-742ED64D69A5}" type="datetimeFigureOut">
              <a:rPr lang="en-CA" smtClean="0"/>
              <a:t>04/11/2013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D16F7-3E5B-4D37-881B-ADAAC1F71A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424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0805"/>
            <a:ext cx="12192000" cy="9143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6585" y="309292"/>
            <a:ext cx="8145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Rockwell" panose="02060603020205020403" pitchFamily="18" charset="0"/>
              </a:rPr>
              <a:t>REMEMBRANCE</a:t>
            </a:r>
          </a:p>
          <a:p>
            <a:r>
              <a:rPr lang="en-CA" sz="7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Rockwell" panose="02060603020205020403" pitchFamily="18" charset="0"/>
              </a:rPr>
              <a:t>          DAY</a:t>
            </a:r>
            <a:endParaRPr lang="en-CA" sz="72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54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3290" r="493" b="6234"/>
          <a:stretch/>
        </p:blipFill>
        <p:spPr>
          <a:xfrm>
            <a:off x="90152" y="2305317"/>
            <a:ext cx="12041747" cy="217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20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t="2484" r="281" b="5218"/>
          <a:stretch/>
        </p:blipFill>
        <p:spPr>
          <a:xfrm>
            <a:off x="77273" y="2421228"/>
            <a:ext cx="12080384" cy="19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400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" t="2427" r="704" b="5641"/>
          <a:stretch/>
        </p:blipFill>
        <p:spPr>
          <a:xfrm>
            <a:off x="77272" y="2189408"/>
            <a:ext cx="12028869" cy="23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14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" t="3198" r="704" b="5433"/>
          <a:stretch/>
        </p:blipFill>
        <p:spPr>
          <a:xfrm>
            <a:off x="77272" y="2215166"/>
            <a:ext cx="12028869" cy="236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720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2860" r="598" b="5824"/>
          <a:stretch/>
        </p:blipFill>
        <p:spPr>
          <a:xfrm>
            <a:off x="90152" y="1893193"/>
            <a:ext cx="12028868" cy="29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05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2653" r="809" b="5655"/>
          <a:stretch/>
        </p:blipFill>
        <p:spPr>
          <a:xfrm>
            <a:off x="103031" y="1906072"/>
            <a:ext cx="11990232" cy="294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555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2878" r="599" b="6127"/>
          <a:stretch/>
        </p:blipFill>
        <p:spPr>
          <a:xfrm>
            <a:off x="103031" y="2588653"/>
            <a:ext cx="12015990" cy="162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950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t="3255" r="1021" b="6077"/>
          <a:stretch/>
        </p:blipFill>
        <p:spPr>
          <a:xfrm>
            <a:off x="128789" y="1828801"/>
            <a:ext cx="11938716" cy="310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94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3365" r="916" b="5944"/>
          <a:stretch/>
        </p:blipFill>
        <p:spPr>
          <a:xfrm>
            <a:off x="103030" y="2614412"/>
            <a:ext cx="11977353" cy="158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501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t="3670" r="493" b="6081"/>
          <a:stretch/>
        </p:blipFill>
        <p:spPr>
          <a:xfrm>
            <a:off x="77272" y="2562896"/>
            <a:ext cx="12054627" cy="168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867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46585" y="154744"/>
            <a:ext cx="81451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dirty="0" smtClean="0">
                <a:latin typeface="Rockwell" panose="02060603020205020403" pitchFamily="18" charset="0"/>
              </a:rPr>
              <a:t>REMEMBRANCE</a:t>
            </a:r>
          </a:p>
          <a:p>
            <a:r>
              <a:rPr lang="en-CA" sz="7200" b="1" dirty="0" smtClean="0">
                <a:latin typeface="Rockwell" panose="02060603020205020403" pitchFamily="18" charset="0"/>
              </a:rPr>
              <a:t>          DAY</a:t>
            </a:r>
            <a:endParaRPr lang="en-CA" sz="7200" b="1" dirty="0"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4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" t="3156" r="916" b="5750"/>
          <a:stretch/>
        </p:blipFill>
        <p:spPr>
          <a:xfrm>
            <a:off x="90152" y="2382592"/>
            <a:ext cx="11990231" cy="20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747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2440" r="809" b="5616"/>
          <a:stretch/>
        </p:blipFill>
        <p:spPr>
          <a:xfrm>
            <a:off x="103031" y="1790163"/>
            <a:ext cx="11990232" cy="31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257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06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13" y="0"/>
            <a:ext cx="10058400" cy="674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1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0805"/>
            <a:ext cx="12192000" cy="9143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035" y="618388"/>
            <a:ext cx="11063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ln>
                  <a:solidFill>
                    <a:schemeClr val="tx1"/>
                  </a:solidFill>
                </a:ln>
                <a:latin typeface="Rockwell" panose="02060603020205020403" pitchFamily="18" charset="0"/>
              </a:rPr>
              <a:t>IN FLANDERS FIELDS</a:t>
            </a:r>
            <a:endParaRPr lang="en-CA" sz="4800" b="1" dirty="0">
              <a:ln>
                <a:solidFill>
                  <a:schemeClr val="tx1"/>
                </a:solidFill>
              </a:ln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035" y="2647120"/>
            <a:ext cx="11063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latin typeface="Rockwell" panose="02060603020205020403" pitchFamily="18" charset="0"/>
              </a:rPr>
              <a:t>In Flanders </a:t>
            </a:r>
            <a:r>
              <a:rPr lang="en-CA" sz="2800" b="1" dirty="0" smtClean="0">
                <a:latin typeface="Rockwell" panose="02060603020205020403" pitchFamily="18" charset="0"/>
              </a:rPr>
              <a:t>fields</a:t>
            </a:r>
            <a:r>
              <a:rPr lang="en-CA" sz="2800" b="1" dirty="0" smtClean="0">
                <a:latin typeface="Rockwell" panose="02060603020205020403" pitchFamily="18" charset="0"/>
              </a:rPr>
              <a:t>, the poppies blow</a:t>
            </a:r>
          </a:p>
          <a:p>
            <a:pPr algn="ctr"/>
            <a:r>
              <a:rPr lang="en-CA" sz="2800" b="1" dirty="0" smtClean="0">
                <a:latin typeface="Rockwell" panose="02060603020205020403" pitchFamily="18" charset="0"/>
              </a:rPr>
              <a:t>Between the crosses, row on row,</a:t>
            </a:r>
          </a:p>
          <a:p>
            <a:pPr algn="ctr"/>
            <a:r>
              <a:rPr lang="en-CA" sz="2800" b="1" dirty="0" smtClean="0">
                <a:latin typeface="Rockwell" panose="02060603020205020403" pitchFamily="18" charset="0"/>
              </a:rPr>
              <a:t>That mark our </a:t>
            </a:r>
            <a:r>
              <a:rPr lang="en-CA" sz="2800" b="1" dirty="0" smtClean="0">
                <a:latin typeface="Rockwell" panose="02060603020205020403" pitchFamily="18" charset="0"/>
              </a:rPr>
              <a:t>place; </a:t>
            </a:r>
            <a:r>
              <a:rPr lang="en-CA" sz="2800" b="1" dirty="0" smtClean="0">
                <a:latin typeface="Rockwell" panose="02060603020205020403" pitchFamily="18" charset="0"/>
              </a:rPr>
              <a:t>and in the sky</a:t>
            </a:r>
          </a:p>
          <a:p>
            <a:pPr algn="ctr"/>
            <a:r>
              <a:rPr lang="en-CA" sz="2800" b="1" dirty="0" smtClean="0">
                <a:latin typeface="Rockwell" panose="02060603020205020403" pitchFamily="18" charset="0"/>
              </a:rPr>
              <a:t>The larks, still bravely singing, fly</a:t>
            </a:r>
          </a:p>
          <a:p>
            <a:pPr algn="ctr"/>
            <a:r>
              <a:rPr lang="en-CA" sz="2800" b="1" dirty="0" smtClean="0">
                <a:latin typeface="Rockwell" panose="02060603020205020403" pitchFamily="18" charset="0"/>
              </a:rPr>
              <a:t>Scarce heard amid the guns below.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128" y="1449385"/>
            <a:ext cx="11063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latin typeface="Rockwell" panose="02060603020205020403" pitchFamily="18" charset="0"/>
              </a:rPr>
              <a:t>Written by Lt. Col. John McCrae, May 1915</a:t>
            </a:r>
          </a:p>
        </p:txBody>
      </p:sp>
    </p:spTree>
    <p:extLst>
      <p:ext uri="{BB962C8B-B14F-4D97-AF65-F5344CB8AC3E}">
        <p14:creationId xmlns:p14="http://schemas.microsoft.com/office/powerpoint/2010/main" val="80564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0805"/>
            <a:ext cx="12192000" cy="9143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035" y="618388"/>
            <a:ext cx="11063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ln>
                  <a:solidFill>
                    <a:schemeClr val="tx1"/>
                  </a:solidFill>
                </a:ln>
                <a:latin typeface="Rockwell" panose="02060603020205020403" pitchFamily="18" charset="0"/>
              </a:rPr>
              <a:t>IN FLANDERS FIELDS</a:t>
            </a:r>
            <a:endParaRPr lang="en-CA" sz="4800" b="1" dirty="0">
              <a:ln>
                <a:solidFill>
                  <a:schemeClr val="tx1"/>
                </a:solidFill>
              </a:ln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035" y="2647120"/>
            <a:ext cx="11063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latin typeface="Rockwell" panose="02060603020205020403" pitchFamily="18" charset="0"/>
              </a:rPr>
              <a:t>We are the Dead. Short days ago</a:t>
            </a:r>
          </a:p>
          <a:p>
            <a:pPr algn="ctr"/>
            <a:r>
              <a:rPr lang="en-CA" sz="2800" b="1" dirty="0" smtClean="0">
                <a:latin typeface="Rockwell" panose="02060603020205020403" pitchFamily="18" charset="0"/>
              </a:rPr>
              <a:t>We lived, felt dawn, saw sunset glow,</a:t>
            </a:r>
          </a:p>
          <a:p>
            <a:pPr algn="ctr"/>
            <a:r>
              <a:rPr lang="en-CA" sz="2800" b="1" dirty="0" smtClean="0">
                <a:latin typeface="Rockwell" panose="02060603020205020403" pitchFamily="18" charset="0"/>
              </a:rPr>
              <a:t>Loved, and were loved, and now we lie</a:t>
            </a:r>
          </a:p>
          <a:p>
            <a:pPr algn="ctr"/>
            <a:r>
              <a:rPr lang="en-CA" sz="2800" b="1" dirty="0" smtClean="0">
                <a:latin typeface="Rockwell" panose="02060603020205020403" pitchFamily="18" charset="0"/>
              </a:rPr>
              <a:t>In Flanders </a:t>
            </a:r>
            <a:r>
              <a:rPr lang="en-CA" sz="2800" b="1" dirty="0" smtClean="0">
                <a:latin typeface="Rockwell" panose="02060603020205020403" pitchFamily="18" charset="0"/>
              </a:rPr>
              <a:t>fields</a:t>
            </a:r>
            <a:r>
              <a:rPr lang="en-CA" sz="2800" b="1" dirty="0" smtClean="0">
                <a:latin typeface="Rockwell" panose="02060603020205020403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128" y="1449385"/>
            <a:ext cx="11063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latin typeface="Rockwell" panose="02060603020205020403" pitchFamily="18" charset="0"/>
              </a:rPr>
              <a:t>Written by Lt. Col. John McCrae, May 1915</a:t>
            </a:r>
          </a:p>
        </p:txBody>
      </p:sp>
    </p:spTree>
    <p:extLst>
      <p:ext uri="{BB962C8B-B14F-4D97-AF65-F5344CB8AC3E}">
        <p14:creationId xmlns:p14="http://schemas.microsoft.com/office/powerpoint/2010/main" val="374270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0805"/>
            <a:ext cx="12192000" cy="9143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035" y="618388"/>
            <a:ext cx="11063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 smtClean="0">
                <a:ln>
                  <a:solidFill>
                    <a:schemeClr val="tx1"/>
                  </a:solidFill>
                </a:ln>
                <a:latin typeface="Rockwell" panose="02060603020205020403" pitchFamily="18" charset="0"/>
              </a:rPr>
              <a:t>IN FLANDERS FIELDS</a:t>
            </a:r>
            <a:endParaRPr lang="en-CA" sz="4800" b="1" dirty="0">
              <a:ln>
                <a:solidFill>
                  <a:schemeClr val="tx1"/>
                </a:solidFill>
              </a:ln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035" y="2647120"/>
            <a:ext cx="11063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latin typeface="Rockwell" panose="02060603020205020403" pitchFamily="18" charset="0"/>
              </a:rPr>
              <a:t>Take up our quarrel with the foe:</a:t>
            </a:r>
          </a:p>
          <a:p>
            <a:pPr algn="ctr"/>
            <a:r>
              <a:rPr lang="en-CA" sz="2800" b="1" dirty="0" smtClean="0">
                <a:latin typeface="Rockwell" panose="02060603020205020403" pitchFamily="18" charset="0"/>
              </a:rPr>
              <a:t>To you from failing hands we throw</a:t>
            </a:r>
          </a:p>
          <a:p>
            <a:pPr algn="ctr"/>
            <a:r>
              <a:rPr lang="en-CA" sz="2800" b="1" dirty="0" smtClean="0">
                <a:latin typeface="Rockwell" panose="02060603020205020403" pitchFamily="18" charset="0"/>
              </a:rPr>
              <a:t>The torch; be yours to hold it </a:t>
            </a:r>
            <a:r>
              <a:rPr lang="en-CA" sz="2800" b="1" dirty="0" smtClean="0">
                <a:latin typeface="Rockwell" panose="02060603020205020403" pitchFamily="18" charset="0"/>
              </a:rPr>
              <a:t>high!</a:t>
            </a:r>
            <a:endParaRPr lang="en-CA" sz="2800" b="1" dirty="0" smtClean="0">
              <a:latin typeface="Rockwell" panose="02060603020205020403" pitchFamily="18" charset="0"/>
            </a:endParaRPr>
          </a:p>
          <a:p>
            <a:pPr algn="ctr"/>
            <a:r>
              <a:rPr lang="en-CA" sz="2800" b="1" dirty="0" smtClean="0">
                <a:latin typeface="Rockwell" panose="02060603020205020403" pitchFamily="18" charset="0"/>
              </a:rPr>
              <a:t>If ye break faith with us who </a:t>
            </a:r>
            <a:r>
              <a:rPr lang="en-CA" sz="2800" b="1" dirty="0" smtClean="0">
                <a:latin typeface="Rockwell" panose="02060603020205020403" pitchFamily="18" charset="0"/>
              </a:rPr>
              <a:t>die</a:t>
            </a:r>
            <a:endParaRPr lang="en-CA" sz="2800" b="1" dirty="0" smtClean="0">
              <a:latin typeface="Rockwell" panose="02060603020205020403" pitchFamily="18" charset="0"/>
            </a:endParaRPr>
          </a:p>
          <a:p>
            <a:pPr algn="ctr"/>
            <a:r>
              <a:rPr lang="en-CA" sz="2800" b="1" dirty="0" smtClean="0">
                <a:latin typeface="Rockwell" panose="02060603020205020403" pitchFamily="18" charset="0"/>
              </a:rPr>
              <a:t>We shall not sleep, </a:t>
            </a:r>
            <a:r>
              <a:rPr lang="en-CA" sz="2800" b="1" dirty="0" smtClean="0">
                <a:latin typeface="Rockwell" panose="02060603020205020403" pitchFamily="18" charset="0"/>
              </a:rPr>
              <a:t>though </a:t>
            </a:r>
            <a:r>
              <a:rPr lang="en-CA" sz="2800" b="1" dirty="0" smtClean="0">
                <a:latin typeface="Rockwell" panose="02060603020205020403" pitchFamily="18" charset="0"/>
              </a:rPr>
              <a:t>poppies grow</a:t>
            </a:r>
          </a:p>
          <a:p>
            <a:pPr algn="ctr"/>
            <a:r>
              <a:rPr lang="en-CA" sz="2800" b="1" dirty="0" smtClean="0">
                <a:latin typeface="Rockwell" panose="02060603020205020403" pitchFamily="18" charset="0"/>
              </a:rPr>
              <a:t>In Flanders </a:t>
            </a:r>
            <a:r>
              <a:rPr lang="en-CA" sz="2800" b="1" dirty="0" smtClean="0">
                <a:latin typeface="Rockwell" panose="02060603020205020403" pitchFamily="18" charset="0"/>
              </a:rPr>
              <a:t>fields</a:t>
            </a:r>
            <a:r>
              <a:rPr lang="en-CA" sz="2800" b="1" dirty="0" smtClean="0">
                <a:latin typeface="Rockwell" panose="02060603020205020403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128" y="1449385"/>
            <a:ext cx="11063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>
                <a:latin typeface="Rockwell" panose="02060603020205020403" pitchFamily="18" charset="0"/>
              </a:rPr>
              <a:t>Written by Lt. Col. John McCrae, May 1915</a:t>
            </a:r>
          </a:p>
        </p:txBody>
      </p:sp>
    </p:spTree>
    <p:extLst>
      <p:ext uri="{BB962C8B-B14F-4D97-AF65-F5344CB8AC3E}">
        <p14:creationId xmlns:p14="http://schemas.microsoft.com/office/powerpoint/2010/main" val="62252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0805"/>
            <a:ext cx="12192000" cy="9143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035" y="618388"/>
            <a:ext cx="11063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i="1" dirty="0" smtClean="0">
                <a:ln>
                  <a:solidFill>
                    <a:schemeClr val="tx1"/>
                  </a:solidFill>
                </a:ln>
                <a:latin typeface="Rockwell" panose="02060603020205020403" pitchFamily="18" charset="0"/>
              </a:rPr>
              <a:t>IN FLANDERS FIELDS</a:t>
            </a:r>
            <a:endParaRPr lang="en-CA" sz="4800" b="1" i="1" dirty="0">
              <a:ln>
                <a:solidFill>
                  <a:schemeClr val="tx1"/>
                </a:solidFill>
              </a:ln>
              <a:latin typeface="Rockwell" panose="020606030202050204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128" y="1449385"/>
            <a:ext cx="11063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latin typeface="Rockwell" panose="02060603020205020403" pitchFamily="18" charset="0"/>
              </a:rPr>
              <a:t>W</a:t>
            </a:r>
            <a:r>
              <a:rPr lang="en-CA" sz="2000" b="1" dirty="0" smtClean="0">
                <a:latin typeface="Rockwell" panose="02060603020205020403" pitchFamily="18" charset="0"/>
              </a:rPr>
              <a:t>ords </a:t>
            </a:r>
            <a:r>
              <a:rPr lang="en-CA" sz="2000" b="1" dirty="0" smtClean="0">
                <a:latin typeface="Rockwell" panose="02060603020205020403" pitchFamily="18" charset="0"/>
              </a:rPr>
              <a:t>by Lt. Col. John McCrae, May 1915</a:t>
            </a:r>
          </a:p>
          <a:p>
            <a:pPr algn="ctr"/>
            <a:endParaRPr lang="en-CA" sz="2000" b="1" dirty="0" smtClean="0">
              <a:latin typeface="Rockwell" panose="02060603020205020403" pitchFamily="18" charset="0"/>
            </a:endParaRPr>
          </a:p>
          <a:p>
            <a:pPr algn="ctr"/>
            <a:r>
              <a:rPr lang="en-CA" sz="2000" b="1" dirty="0" smtClean="0">
                <a:latin typeface="Rockwell" panose="02060603020205020403" pitchFamily="18" charset="0"/>
              </a:rPr>
              <a:t>Music </a:t>
            </a:r>
            <a:r>
              <a:rPr lang="en-CA" sz="2000" b="1" dirty="0" smtClean="0">
                <a:latin typeface="Rockwell" panose="02060603020205020403" pitchFamily="18" charset="0"/>
              </a:rPr>
              <a:t>by Craig </a:t>
            </a:r>
            <a:r>
              <a:rPr lang="en-CA" sz="2000" b="1" dirty="0" err="1" smtClean="0">
                <a:latin typeface="Rockwell" panose="02060603020205020403" pitchFamily="18" charset="0"/>
              </a:rPr>
              <a:t>Cassils</a:t>
            </a:r>
            <a:endParaRPr lang="en-CA" sz="2000" b="1" dirty="0" smtClean="0">
              <a:latin typeface="Rockwell" panose="02060603020205020403" pitchFamily="18" charset="0"/>
            </a:endParaRPr>
          </a:p>
          <a:p>
            <a:pPr algn="ctr"/>
            <a:endParaRPr lang="en-CA" sz="2000" b="1" dirty="0" smtClean="0">
              <a:latin typeface="Rockwell" panose="02060603020205020403" pitchFamily="18" charset="0"/>
            </a:endParaRPr>
          </a:p>
          <a:p>
            <a:pPr algn="ctr"/>
            <a:r>
              <a:rPr lang="en-CA" sz="2000" b="1" dirty="0" smtClean="0">
                <a:latin typeface="Rockwell" panose="02060603020205020403" pitchFamily="18" charset="0"/>
              </a:rPr>
              <a:t>Performed by Grade 3/4/5 Choir</a:t>
            </a:r>
          </a:p>
        </p:txBody>
      </p:sp>
    </p:spTree>
    <p:extLst>
      <p:ext uri="{BB962C8B-B14F-4D97-AF65-F5344CB8AC3E}">
        <p14:creationId xmlns:p14="http://schemas.microsoft.com/office/powerpoint/2010/main" val="324485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0805"/>
            <a:ext cx="12192000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2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0805"/>
            <a:ext cx="12192000" cy="9143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3400" y="257776"/>
            <a:ext cx="85178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Rockwell" panose="02060603020205020403" pitchFamily="18" charset="0"/>
              </a:rPr>
              <a:t>         THANK YOU</a:t>
            </a:r>
          </a:p>
          <a:p>
            <a:r>
              <a:rPr lang="en-CA" sz="48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Rockwell" panose="02060603020205020403" pitchFamily="18" charset="0"/>
              </a:rPr>
              <a:t>          FOR REMEMBERING 		    </a:t>
            </a:r>
            <a:r>
              <a:rPr lang="en-CA" sz="6000" b="1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Rockwell" panose="02060603020205020403" pitchFamily="18" charset="0"/>
              </a:rPr>
              <a:t>WITH US</a:t>
            </a:r>
            <a:endParaRPr lang="en-CA" sz="6000" b="1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0805"/>
            <a:ext cx="12192000" cy="9143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1240" y="1558541"/>
            <a:ext cx="63629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 b="1" dirty="0" smtClean="0">
                <a:ln>
                  <a:solidFill>
                    <a:schemeClr val="tx1"/>
                  </a:solidFill>
                </a:ln>
                <a:latin typeface="Rockwell" panose="02060603020205020403" pitchFamily="18" charset="0"/>
              </a:rPr>
              <a:t>WHY WE REMEMBER</a:t>
            </a:r>
            <a:endParaRPr lang="en-CA" sz="6600" b="1" dirty="0">
              <a:ln>
                <a:solidFill>
                  <a:schemeClr val="tx1"/>
                </a:solidFill>
              </a:ln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2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1988" r="1232" b="5653"/>
          <a:stretch/>
        </p:blipFill>
        <p:spPr>
          <a:xfrm>
            <a:off x="154546" y="2163651"/>
            <a:ext cx="11887200" cy="24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6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t="2793" r="1127" b="5282"/>
          <a:stretch/>
        </p:blipFill>
        <p:spPr>
          <a:xfrm>
            <a:off x="103030" y="1841679"/>
            <a:ext cx="11951595" cy="30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10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2770" r="705" b="5530"/>
          <a:stretch/>
        </p:blipFill>
        <p:spPr>
          <a:xfrm>
            <a:off x="90152" y="1996225"/>
            <a:ext cx="12015989" cy="278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99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" t="3147" r="1021" b="5325"/>
          <a:stretch/>
        </p:blipFill>
        <p:spPr>
          <a:xfrm>
            <a:off x="103031" y="2459864"/>
            <a:ext cx="11964474" cy="189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838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" t="2414" r="598" b="5219"/>
          <a:stretch/>
        </p:blipFill>
        <p:spPr>
          <a:xfrm>
            <a:off x="90152" y="2009104"/>
            <a:ext cx="12028868" cy="275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627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" t="2672" r="810" b="4875"/>
          <a:stretch/>
        </p:blipFill>
        <p:spPr>
          <a:xfrm>
            <a:off x="77273" y="2459864"/>
            <a:ext cx="12015990" cy="189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252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196</Words>
  <Application>Microsoft Office PowerPoint</Application>
  <PresentationFormat>Widescreen</PresentationFormat>
  <Paragraphs>34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Bertamini</dc:creator>
  <cp:lastModifiedBy>Graeme McFarlane</cp:lastModifiedBy>
  <cp:revision>15</cp:revision>
  <dcterms:created xsi:type="dcterms:W3CDTF">2013-11-04T04:26:30Z</dcterms:created>
  <dcterms:modified xsi:type="dcterms:W3CDTF">2013-11-04T20:51:11Z</dcterms:modified>
</cp:coreProperties>
</file>